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4BC9B"/>
    <a:srgbClr val="D7DBE7"/>
    <a:srgbClr val="212122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599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0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3999" y="243000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300" dirty="0" err="1" smtClean="0">
                <a:solidFill>
                  <a:srgbClr val="54BC9B"/>
                </a:solidFill>
              </a:rPr>
              <a:t>Aplica</a:t>
            </a:r>
            <a:r>
              <a:rPr lang="ro-RO" sz="3000" b="1" spc="300" dirty="0" smtClean="0">
                <a:solidFill>
                  <a:srgbClr val="54BC9B"/>
                </a:solidFill>
              </a:rPr>
              <a:t>ţ</a:t>
            </a:r>
            <a:r>
              <a:rPr lang="en-US" sz="3000" b="1" spc="300" dirty="0" err="1" smtClean="0">
                <a:solidFill>
                  <a:srgbClr val="54BC9B"/>
                </a:solidFill>
              </a:rPr>
              <a:t>ie</a:t>
            </a:r>
            <a:r>
              <a:rPr lang="en-US" sz="3000" b="1" spc="300" dirty="0" smtClean="0">
                <a:solidFill>
                  <a:srgbClr val="54BC9B"/>
                </a:solidFill>
              </a:rPr>
              <a:t> </a:t>
            </a:r>
            <a:r>
              <a:rPr lang="en-US" sz="3000" b="1" spc="300" dirty="0">
                <a:solidFill>
                  <a:srgbClr val="54BC9B"/>
                </a:solidFill>
              </a:rPr>
              <a:t>Drone: </a:t>
            </a:r>
            <a:r>
              <a:rPr lang="en-US" sz="3000" b="1" spc="300" dirty="0" err="1">
                <a:solidFill>
                  <a:srgbClr val="54BC9B"/>
                </a:solidFill>
              </a:rPr>
              <a:t>Supraveghere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913" r="21799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500034" y="2357430"/>
            <a:ext cx="554461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chemeClr val="bg1"/>
                </a:solidFill>
              </a:rPr>
              <a:t>Dronele pot fi folosite </a:t>
            </a:r>
            <a:r>
              <a:rPr lang="ro-RO" sz="3000" b="1" spc="100" dirty="0" smtClean="0">
                <a:solidFill>
                  <a:schemeClr val="bg1"/>
                </a:solidFill>
              </a:rPr>
              <a:t>ş</a:t>
            </a:r>
            <a:r>
              <a:rPr lang="pt-BR" sz="3000" b="1" spc="100" dirty="0" smtClean="0">
                <a:solidFill>
                  <a:schemeClr val="bg1"/>
                </a:solidFill>
              </a:rPr>
              <a:t>i </a:t>
            </a:r>
            <a:r>
              <a:rPr lang="pt-BR" sz="3000" b="1" spc="100" dirty="0">
                <a:solidFill>
                  <a:schemeClr val="bg1"/>
                </a:solidFill>
              </a:rPr>
              <a:t>pentru realizarea unor studii geofizice, </a:t>
            </a:r>
            <a:r>
              <a:rPr lang="ro-RO" sz="3000" b="1" spc="100" dirty="0" smtClean="0">
                <a:solidFill>
                  <a:schemeClr val="bg1"/>
                </a:solidFill>
              </a:rPr>
              <a:t>î</a:t>
            </a:r>
            <a:r>
              <a:rPr lang="pt-BR" sz="3000" b="1" spc="100" dirty="0" smtClean="0">
                <a:solidFill>
                  <a:schemeClr val="bg1"/>
                </a:solidFill>
              </a:rPr>
              <a:t>n </a:t>
            </a:r>
            <a:r>
              <a:rPr lang="pt-BR" sz="3000" b="1" spc="100" dirty="0">
                <a:solidFill>
                  <a:schemeClr val="bg1"/>
                </a:solidFill>
              </a:rPr>
              <a:t>anumite studii geomagnetice unde </a:t>
            </a:r>
            <a:r>
              <a:rPr lang="pt-BR" sz="3000" b="1" spc="100" dirty="0" smtClean="0">
                <a:solidFill>
                  <a:schemeClr val="bg1"/>
                </a:solidFill>
              </a:rPr>
              <a:t>m</a:t>
            </a:r>
            <a:r>
              <a:rPr lang="ro-RO" sz="3000" b="1" spc="100" dirty="0" smtClean="0">
                <a:solidFill>
                  <a:schemeClr val="bg1"/>
                </a:solidFill>
              </a:rPr>
              <a:t>ă</a:t>
            </a:r>
            <a:r>
              <a:rPr lang="pt-BR" sz="3000" b="1" spc="100" dirty="0" smtClean="0">
                <a:solidFill>
                  <a:schemeClr val="bg1"/>
                </a:solidFill>
              </a:rPr>
              <a:t>suratorile </a:t>
            </a:r>
            <a:r>
              <a:rPr lang="pt-BR" sz="3000" b="1" spc="100" dirty="0">
                <a:solidFill>
                  <a:schemeClr val="bg1"/>
                </a:solidFill>
              </a:rPr>
              <a:t>puterii </a:t>
            </a:r>
            <a:r>
              <a:rPr lang="pt-BR" sz="3000" b="1" spc="100" dirty="0" smtClean="0">
                <a:solidFill>
                  <a:schemeClr val="bg1"/>
                </a:solidFill>
              </a:rPr>
              <a:t>c</a:t>
            </a:r>
            <a:r>
              <a:rPr lang="ro-RO" sz="3000" b="1" spc="100" dirty="0" smtClean="0">
                <a:solidFill>
                  <a:schemeClr val="bg1"/>
                </a:solidFill>
              </a:rPr>
              <a:t>â</a:t>
            </a:r>
            <a:r>
              <a:rPr lang="pt-BR" sz="3000" b="1" spc="100" dirty="0" smtClean="0">
                <a:solidFill>
                  <a:schemeClr val="bg1"/>
                </a:solidFill>
              </a:rPr>
              <a:t>mpului </a:t>
            </a:r>
            <a:r>
              <a:rPr lang="pt-BR" sz="3000" b="1" spc="100" dirty="0">
                <a:solidFill>
                  <a:schemeClr val="bg1"/>
                </a:solidFill>
              </a:rPr>
              <a:t>magnetic al Pamantului sunt folosite pentru a calcula natura rocilor ce stau la baza structurii magnetice.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354722"/>
            <a:ext cx="91439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600" dirty="0" smtClean="0">
                <a:solidFill>
                  <a:srgbClr val="212122"/>
                </a:solidFill>
                <a:ea typeface="Andale Mono" charset="0"/>
                <a:cs typeface="Andale Mono" charset="0"/>
              </a:rPr>
              <a:t>Aplica</a:t>
            </a:r>
            <a:r>
              <a:rPr lang="ro-RO" sz="3000" b="1" spc="600" dirty="0" smtClean="0">
                <a:solidFill>
                  <a:srgbClr val="212122"/>
                </a:solidFill>
                <a:ea typeface="Andale Mono" charset="0"/>
                <a:cs typeface="Andale Mono" charset="0"/>
              </a:rPr>
              <a:t>ţ</a:t>
            </a:r>
            <a:r>
              <a:rPr lang="pt-BR" sz="3000" b="1" spc="600" dirty="0" smtClean="0">
                <a:solidFill>
                  <a:srgbClr val="212122"/>
                </a:solidFill>
                <a:ea typeface="Andale Mono" charset="0"/>
                <a:cs typeface="Andale Mono" charset="0"/>
              </a:rPr>
              <a:t>ie </a:t>
            </a:r>
            <a:r>
              <a:rPr lang="pt-BR" sz="3000" b="1" spc="600" dirty="0">
                <a:solidFill>
                  <a:srgbClr val="212122"/>
                </a:solidFill>
                <a:ea typeface="Andale Mono" charset="0"/>
                <a:cs typeface="Andale Mono" charset="0"/>
              </a:rPr>
              <a:t>Drone: Supraveghere</a:t>
            </a:r>
          </a:p>
        </p:txBody>
      </p:sp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Aplica</a:t>
            </a:r>
            <a:r>
              <a:rPr lang="ro-RO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ţ</a:t>
            </a: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ie </a:t>
            </a:r>
            <a:r>
              <a:rPr lang="pt-BR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Drone: Supraveghere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100" dirty="0">
                <a:solidFill>
                  <a:srgbClr val="54BC9B"/>
                </a:solidFill>
              </a:rPr>
              <a:t>Pentru m</a:t>
            </a:r>
            <a:r>
              <a:rPr lang="pt-BR" sz="3000" b="1" spc="100" dirty="0">
                <a:solidFill>
                  <a:srgbClr val="54BC9B"/>
                </a:solidFill>
              </a:rPr>
              <a:t>onitorizarea conductelor de ulei </a:t>
            </a:r>
            <a:r>
              <a:rPr lang="ro-RO" sz="3000" b="1" spc="100" dirty="0" smtClean="0">
                <a:solidFill>
                  <a:srgbClr val="54BC9B"/>
                </a:solidFill>
              </a:rPr>
              <a:t>ş</a:t>
            </a:r>
            <a:r>
              <a:rPr lang="pt-BR" sz="3000" b="1" spc="100" dirty="0" smtClean="0">
                <a:solidFill>
                  <a:srgbClr val="54BC9B"/>
                </a:solidFill>
              </a:rPr>
              <a:t>i </a:t>
            </a:r>
            <a:r>
              <a:rPr lang="pt-BR" sz="3000" b="1" spc="100" dirty="0">
                <a:solidFill>
                  <a:srgbClr val="54BC9B"/>
                </a:solidFill>
              </a:rPr>
              <a:t>gaz de la </a:t>
            </a:r>
            <a:r>
              <a:rPr lang="pt-BR" sz="3000" b="1" spc="100" dirty="0" smtClean="0">
                <a:solidFill>
                  <a:srgbClr val="54BC9B"/>
                </a:solidFill>
              </a:rPr>
              <a:t>suprafa</a:t>
            </a:r>
            <a:r>
              <a:rPr lang="ro-RO" sz="3000" b="1" spc="100" dirty="0" smtClean="0">
                <a:solidFill>
                  <a:srgbClr val="54BC9B"/>
                </a:solidFill>
              </a:rPr>
              <a:t>ţ</a:t>
            </a:r>
            <a:r>
              <a:rPr lang="ro-RO" sz="3000" b="1" spc="100" dirty="0" smtClean="0">
                <a:solidFill>
                  <a:srgbClr val="54BC9B"/>
                </a:solidFill>
              </a:rPr>
              <a:t>ă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se folosesc camere digitale integrate in drone.</a:t>
            </a:r>
          </a:p>
        </p:txBody>
      </p:sp>
    </p:spTree>
    <p:extLst>
      <p:ext uri="{BB962C8B-B14F-4D97-AF65-F5344CB8AC3E}">
        <p14:creationId xmlns:p14="http://schemas.microsoft.com/office/powerpoint/2010/main" xmlns="" val="91615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89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User</cp:lastModifiedBy>
  <cp:revision>35</cp:revision>
  <dcterms:created xsi:type="dcterms:W3CDTF">2017-03-08T21:43:37Z</dcterms:created>
  <dcterms:modified xsi:type="dcterms:W3CDTF">2018-01-19T12:12:06Z</dcterms:modified>
</cp:coreProperties>
</file>